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ilya\Desktop\8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2" y="5439"/>
            <a:ext cx="9167727" cy="685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692696"/>
            <a:ext cx="5544616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764704"/>
            <a:ext cx="525658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</a:t>
            </a:r>
          </a:p>
          <a:p>
            <a:pPr algn="ctr"/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Гизата</a:t>
            </a:r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г.Агрыз</a:t>
            </a:r>
            <a:endParaRPr lang="ru-RU" sz="2800" b="1" i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</p:txBody>
      </p:sp>
      <p:pic>
        <p:nvPicPr>
          <p:cNvPr id="7" name="Picture 2" descr="C:\Users\Nailya\Desktop\мероприятия\акция улыбайся\'v,ktvf cvc-ltn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1"/>
            <a:ext cx="1440160" cy="1471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40805" y="3416916"/>
            <a:ext cx="39006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Отряд " </a:t>
            </a:r>
            <a:r>
              <a:rPr lang="en-US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Easy Kids</a:t>
            </a:r>
            <a:r>
              <a:rPr lang="ru-RU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99886" y="2216587"/>
            <a:ext cx="407284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Антинаркотический проект</a:t>
            </a:r>
          </a:p>
          <a:p>
            <a:pPr algn="ctr"/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ТОЯТЕЛЬНЫЕ ДЕТИ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SMS</a:t>
            </a:r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-ДЕТИ)</a:t>
            </a:r>
            <a:endParaRPr lang="ru-RU" b="1" cap="all" spc="0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306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F54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14291"/>
            <a:ext cx="2052814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857356" y="285728"/>
            <a:ext cx="47149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Участники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проекта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SaMoSтоятельные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дети» </a:t>
            </a:r>
            <a:r>
              <a:rPr lang="ru-RU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 " </a:t>
            </a:r>
            <a:r>
              <a:rPr lang="en-US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Easy </a:t>
            </a:r>
            <a:r>
              <a:rPr lang="en-US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Kids</a:t>
            </a:r>
            <a:r>
              <a:rPr lang="ru-RU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акцию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«Здоровая мама - здоровый ребенок!», активно пропагандировали нравственные ценности и семейные традиции по формированию здорового образа жизни, проводя разъяснительную работу. Ребята завязывали оранжевые ленточки на запястья – символ солнца, плодородия, творческой активности.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Началка\Desktop\газета ШАНС  сош №3\DSC029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214686"/>
            <a:ext cx="2540016" cy="2428892"/>
          </a:xfrm>
          <a:prstGeom prst="rect">
            <a:avLst/>
          </a:prstGeom>
          <a:noFill/>
        </p:spPr>
      </p:pic>
      <p:pic>
        <p:nvPicPr>
          <p:cNvPr id="1027" name="Picture 3" descr="E:\DCIM\244___11\IMG_74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57166"/>
            <a:ext cx="2286016" cy="1714512"/>
          </a:xfrm>
          <a:prstGeom prst="rect">
            <a:avLst/>
          </a:prstGeom>
          <a:noFill/>
        </p:spPr>
      </p:pic>
      <p:pic>
        <p:nvPicPr>
          <p:cNvPr id="1028" name="Picture 4" descr="E:\DCIM\244___11\IMG_75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214686"/>
            <a:ext cx="3333772" cy="2500330"/>
          </a:xfrm>
          <a:prstGeom prst="rect">
            <a:avLst/>
          </a:prstGeom>
          <a:noFill/>
        </p:spPr>
      </p:pic>
      <p:pic>
        <p:nvPicPr>
          <p:cNvPr id="1029" name="Picture 5" descr="E:\DCIM\244___11\IMG_74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2357430"/>
            <a:ext cx="2286016" cy="1714512"/>
          </a:xfrm>
          <a:prstGeom prst="rect">
            <a:avLst/>
          </a:prstGeom>
          <a:noFill/>
        </p:spPr>
      </p:pic>
      <p:pic>
        <p:nvPicPr>
          <p:cNvPr id="1030" name="Picture 6" descr="E:\DCIM\244___11\IMG_748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43702" y="4572008"/>
            <a:ext cx="2317710" cy="17382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82</Words>
  <PresentationFormat>Экран (4:3)</PresentationFormat>
  <Paragraphs>20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Началка</dc:creator>
  <cp:lastModifiedBy>Началка</cp:lastModifiedBy>
  <cp:revision>7</cp:revision>
  <dcterms:created xsi:type="dcterms:W3CDTF">2016-11-25T09:55:49Z</dcterms:created>
  <dcterms:modified xsi:type="dcterms:W3CDTF">2016-11-25T11:01:32Z</dcterms:modified>
</cp:coreProperties>
</file>